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6" d="100"/>
          <a:sy n="76" d="100"/>
        </p:scale>
        <p:origin x="87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9737732-B5BC-E5D3-1F7F-1486DD41E576}"/>
              </a:ext>
            </a:extLst>
          </p:cNvPr>
          <p:cNvSpPr/>
          <p:nvPr/>
        </p:nvSpPr>
        <p:spPr>
          <a:xfrm>
            <a:off x="4851400" y="6477000"/>
            <a:ext cx="762000" cy="685800"/>
          </a:xfrm>
          <a:prstGeom prst="rect">
            <a:avLst/>
          </a:prstGeom>
          <a:solidFill>
            <a:srgbClr val="3D3D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Hussain Fayyadh</cp:lastModifiedBy>
  <cp:revision>2</cp:revision>
  <dcterms:created xsi:type="dcterms:W3CDTF">2006-08-16T00:00:00Z</dcterms:created>
  <dcterms:modified xsi:type="dcterms:W3CDTF">2026-10-26T12:05:21Z</dcterms:modified>
</cp:coreProperties>
</file>