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18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985E289-0556-F424-28C1-57A0AD09B68E}"/>
              </a:ext>
            </a:extLst>
          </p:cNvPr>
          <p:cNvSpPr/>
          <p:nvPr/>
        </p:nvSpPr>
        <p:spPr>
          <a:xfrm>
            <a:off x="12700000" y="7924800"/>
            <a:ext cx="2438400" cy="609600"/>
          </a:xfrm>
          <a:prstGeom prst="rect">
            <a:avLst/>
          </a:prstGeom>
          <a:solidFill>
            <a:srgbClr val="1318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2026-10-26T12:02:46Z</dcterms:modified>
</cp:coreProperties>
</file>