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831"/>
    <a:srgbClr val="625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23E5EF-85A1-9262-9138-984E55C020DB}"/>
              </a:ext>
            </a:extLst>
          </p:cNvPr>
          <p:cNvSpPr/>
          <p:nvPr/>
        </p:nvSpPr>
        <p:spPr>
          <a:xfrm>
            <a:off x="5156200" y="3962400"/>
            <a:ext cx="5867400" cy="990600"/>
          </a:xfrm>
          <a:prstGeom prst="roundRect">
            <a:avLst/>
          </a:prstGeom>
          <a:solidFill>
            <a:srgbClr val="1E28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/>
              <a:t>أَفَمَنْ</a:t>
            </a:r>
            <a:r>
              <a:rPr lang="en-GB" sz="3200" dirty="0"/>
              <a:t> </a:t>
            </a:r>
            <a:r>
              <a:rPr lang="en-GB" sz="3200" dirty="0" err="1"/>
              <a:t>كَانَ</a:t>
            </a:r>
            <a:r>
              <a:rPr lang="en-GB" sz="3200" dirty="0"/>
              <a:t> </a:t>
            </a:r>
            <a:r>
              <a:rPr lang="en-GB" sz="3200" dirty="0" err="1"/>
              <a:t>عَلَىٰ</a:t>
            </a:r>
            <a:r>
              <a:rPr lang="en-GB" sz="3200" dirty="0"/>
              <a:t> </a:t>
            </a:r>
            <a:r>
              <a:rPr lang="en-GB" sz="3200" dirty="0" err="1"/>
              <a:t>بَيِّنَةٍ</a:t>
            </a:r>
            <a:r>
              <a:rPr lang="en-GB" sz="3200" dirty="0"/>
              <a:t> </a:t>
            </a:r>
            <a:r>
              <a:rPr lang="en-GB" sz="3200" dirty="0" err="1"/>
              <a:t>مِنْ</a:t>
            </a:r>
            <a:r>
              <a:rPr lang="en-GB" sz="3200" dirty="0"/>
              <a:t> </a:t>
            </a:r>
            <a:r>
              <a:rPr lang="en-GB" sz="3200" dirty="0" err="1"/>
              <a:t>رَبِّهِ</a:t>
            </a:r>
            <a:r>
              <a:rPr lang="en-GB" sz="3200" dirty="0"/>
              <a:t> </a:t>
            </a:r>
            <a:r>
              <a:rPr lang="en-GB" sz="3200" dirty="0" err="1"/>
              <a:t>وَيَتْلُوهُ</a:t>
            </a:r>
            <a:r>
              <a:rPr lang="en-GB" sz="3200" dirty="0"/>
              <a:t> </a:t>
            </a:r>
            <a:r>
              <a:rPr lang="en-GB" sz="3200" dirty="0" err="1"/>
              <a:t>شَاهِدٌ</a:t>
            </a:r>
            <a:r>
              <a:rPr lang="en-GB" sz="3200" dirty="0"/>
              <a:t> </a:t>
            </a:r>
            <a:r>
              <a:rPr lang="en-GB" sz="3200" dirty="0" err="1"/>
              <a:t>مِنْهُ</a:t>
            </a:r>
            <a:endParaRPr lang="en-GB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D7CD5E-0C6E-4888-6F89-3CA3543B863B}"/>
              </a:ext>
            </a:extLst>
          </p:cNvPr>
          <p:cNvSpPr/>
          <p:nvPr/>
        </p:nvSpPr>
        <p:spPr>
          <a:xfrm>
            <a:off x="6070600" y="4191000"/>
            <a:ext cx="1371600" cy="990600"/>
          </a:xfrm>
          <a:prstGeom prst="rect">
            <a:avLst/>
          </a:prstGeom>
          <a:solidFill>
            <a:srgbClr val="625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Custom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3</cp:revision>
  <dcterms:created xsi:type="dcterms:W3CDTF">2006-08-16T00:00:00Z</dcterms:created>
  <dcterms:modified xsi:type="dcterms:W3CDTF">2026-10-26T11:57:07Z</dcterms:modified>
</cp:coreProperties>
</file>