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D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25C5B67-9D00-6775-3C3B-A01DE6319258}"/>
              </a:ext>
            </a:extLst>
          </p:cNvPr>
          <p:cNvSpPr/>
          <p:nvPr/>
        </p:nvSpPr>
        <p:spPr>
          <a:xfrm>
            <a:off x="9042400" y="5943600"/>
            <a:ext cx="838200" cy="685800"/>
          </a:xfrm>
          <a:prstGeom prst="rect">
            <a:avLst/>
          </a:prstGeom>
          <a:solidFill>
            <a:srgbClr val="E9DE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2026-10-26T08:38:17Z</dcterms:modified>
</cp:coreProperties>
</file>