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7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17BA1E-2A3A-73AA-2AFA-A202DB604966}"/>
              </a:ext>
            </a:extLst>
          </p:cNvPr>
          <p:cNvSpPr/>
          <p:nvPr/>
        </p:nvSpPr>
        <p:spPr>
          <a:xfrm>
            <a:off x="10871200" y="6983730"/>
            <a:ext cx="1219200" cy="586740"/>
          </a:xfrm>
          <a:prstGeom prst="rect">
            <a:avLst/>
          </a:prstGeom>
          <a:solidFill>
            <a:srgbClr val="F5E7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400" b="1" dirty="0">
                <a:solidFill>
                  <a:sysClr val="windowText" lastClr="000000"/>
                </a:solidFill>
              </a:rPr>
              <a:t>المدلهمات</a:t>
            </a:r>
            <a:endParaRPr lang="en-GB" sz="24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</Words>
  <Application>Microsoft Office PowerPoint</Application>
  <PresentationFormat>Custom</PresentationFormat>
  <Paragraphs>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2</cp:revision>
  <dcterms:created xsi:type="dcterms:W3CDTF">2006-08-16T00:00:00Z</dcterms:created>
  <dcterms:modified xsi:type="dcterms:W3CDTF">2026-10-26T06:00:40Z</dcterms:modified>
</cp:coreProperties>
</file>