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21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87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4E26F22-F625-8511-C1E4-92F833486503}"/>
              </a:ext>
            </a:extLst>
          </p:cNvPr>
          <p:cNvSpPr/>
          <p:nvPr/>
        </p:nvSpPr>
        <p:spPr>
          <a:xfrm>
            <a:off x="1117600" y="3733800"/>
            <a:ext cx="1905000" cy="838200"/>
          </a:xfrm>
          <a:prstGeom prst="rect">
            <a:avLst/>
          </a:prstGeom>
          <a:solidFill>
            <a:srgbClr val="27211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Custom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Hussain Fayyadh</cp:lastModifiedBy>
  <cp:revision>2</cp:revision>
  <dcterms:created xsi:type="dcterms:W3CDTF">2006-08-16T00:00:00Z</dcterms:created>
  <dcterms:modified xsi:type="dcterms:W3CDTF">2026-10-26T05:35:18Z</dcterms:modified>
</cp:coreProperties>
</file>