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B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3C999A-C1B3-FCC1-D0FA-F0FFF124E31E}"/>
              </a:ext>
            </a:extLst>
          </p:cNvPr>
          <p:cNvSpPr/>
          <p:nvPr/>
        </p:nvSpPr>
        <p:spPr>
          <a:xfrm>
            <a:off x="2717800" y="5638800"/>
            <a:ext cx="762000" cy="838200"/>
          </a:xfrm>
          <a:prstGeom prst="rect">
            <a:avLst/>
          </a:prstGeom>
          <a:solidFill>
            <a:srgbClr val="A7B4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2026-10-26T05:26:08Z</dcterms:modified>
</cp:coreProperties>
</file>