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12C"/>
    <a:srgbClr val="232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5D4B27-CEC8-DBE1-4E53-7A40DF350DDB}"/>
              </a:ext>
            </a:extLst>
          </p:cNvPr>
          <p:cNvSpPr/>
          <p:nvPr/>
        </p:nvSpPr>
        <p:spPr>
          <a:xfrm>
            <a:off x="11557000" y="2133600"/>
            <a:ext cx="1371600" cy="609600"/>
          </a:xfrm>
          <a:prstGeom prst="rect">
            <a:avLst/>
          </a:prstGeom>
          <a:solidFill>
            <a:srgbClr val="232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E71A97-4698-0FC3-9270-79403C918650}"/>
              </a:ext>
            </a:extLst>
          </p:cNvPr>
          <p:cNvSpPr/>
          <p:nvPr/>
        </p:nvSpPr>
        <p:spPr>
          <a:xfrm>
            <a:off x="13309600" y="3657600"/>
            <a:ext cx="1295400" cy="685800"/>
          </a:xfrm>
          <a:prstGeom prst="rect">
            <a:avLst/>
          </a:prstGeom>
          <a:solidFill>
            <a:srgbClr val="1921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dirty="0"/>
              <a:t>عليهم آياته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</Words>
  <Application>Microsoft Office PowerPoint</Application>
  <PresentationFormat>Custom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2026-10-25T11:47:10Z</dcterms:modified>
</cp:coreProperties>
</file>