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8BE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B0871F-589C-F5C9-2A19-364CF2EEA909}"/>
              </a:ext>
            </a:extLst>
          </p:cNvPr>
          <p:cNvSpPr/>
          <p:nvPr/>
        </p:nvSpPr>
        <p:spPr>
          <a:xfrm>
            <a:off x="3797300" y="6477000"/>
            <a:ext cx="2895600" cy="457200"/>
          </a:xfrm>
          <a:prstGeom prst="rect">
            <a:avLst/>
          </a:prstGeom>
          <a:solidFill>
            <a:srgbClr val="E7D8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2026-10-25T08:16:06Z</dcterms:modified>
</cp:coreProperties>
</file>