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C7E1A70-9749-B622-6290-6C7E7AAC71E5}"/>
              </a:ext>
            </a:extLst>
          </p:cNvPr>
          <p:cNvSpPr/>
          <p:nvPr/>
        </p:nvSpPr>
        <p:spPr>
          <a:xfrm>
            <a:off x="9194800" y="990600"/>
            <a:ext cx="6400800" cy="7848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err="1">
                <a:solidFill>
                  <a:schemeClr val="tx1"/>
                </a:solidFill>
              </a:rPr>
              <a:t>قَدِ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افْتَرَيْنَا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عَلَى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اللَّهِ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كَذِبًا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إِنْ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عُدْنَا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فِي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مِلَّتِكُمْ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بَعْدَ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إِذْ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نَجَّانَا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اللَّهُ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مِنْهَا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وَمَا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يَكُونُ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لَنَا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أَنْ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نَعُودَ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فِيهَا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إِلَّا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أَنْ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يَشَاءَ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اللَّهُ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رَبُّنَا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وَسِعَ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رَبُّنَا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كُلَّ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شَيْءٍ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عِلْمًا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عَلَى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اللَّهِ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تَوَكَّلْنَا</a:t>
            </a:r>
            <a:r>
              <a:rPr lang="en-GB" sz="6000">
                <a:solidFill>
                  <a:schemeClr val="tx1"/>
                </a:solidFill>
              </a:rPr>
              <a:t> رَبَّنَا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افْتَحْ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بَيْنَنَا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وَبَيْنَ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قَوْمِنَا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بِالْحَقِّ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وَأَنْتَ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خَيْرُ</a:t>
            </a:r>
            <a:r>
              <a:rPr lang="en-GB" sz="6000" dirty="0">
                <a:solidFill>
                  <a:schemeClr val="tx1"/>
                </a:solidFill>
              </a:rPr>
              <a:t> </a:t>
            </a:r>
            <a:r>
              <a:rPr lang="en-GB" sz="6000" dirty="0" err="1">
                <a:solidFill>
                  <a:schemeClr val="tx1"/>
                </a:solidFill>
              </a:rPr>
              <a:t>الْفَاتِحِينَ</a:t>
            </a:r>
            <a:r>
              <a:rPr lang="en-GB" sz="6000" dirty="0">
                <a:solidFill>
                  <a:schemeClr val="tx1"/>
                </a:solidFill>
              </a:rPr>
              <a:t>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</Words>
  <Application>Microsoft Office PowerPoint</Application>
  <PresentationFormat>Custom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2026-10-25T07:36:46Z</dcterms:modified>
</cp:coreProperties>
</file>