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466DDF-92A5-2F29-7049-702ADAC0B961}"/>
              </a:ext>
            </a:extLst>
          </p:cNvPr>
          <p:cNvSpPr/>
          <p:nvPr/>
        </p:nvSpPr>
        <p:spPr>
          <a:xfrm>
            <a:off x="2755900" y="4800600"/>
            <a:ext cx="1676400" cy="762000"/>
          </a:xfrm>
          <a:prstGeom prst="rect">
            <a:avLst/>
          </a:prstGeom>
          <a:solidFill>
            <a:srgbClr val="DAAE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2026-10-25T07:15:17Z</dcterms:modified>
</cp:coreProperties>
</file>