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3181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6" d="100"/>
          <a:sy n="76" d="100"/>
        </p:scale>
        <p:origin x="876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256000" cy="9067800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02BC34A7-3B3C-91FD-1052-643FAB9A44D5}"/>
              </a:ext>
            </a:extLst>
          </p:cNvPr>
          <p:cNvSpPr/>
          <p:nvPr/>
        </p:nvSpPr>
        <p:spPr>
          <a:xfrm>
            <a:off x="1041400" y="7086600"/>
            <a:ext cx="14097000" cy="1066800"/>
          </a:xfrm>
          <a:prstGeom prst="roundRect">
            <a:avLst/>
          </a:prstGeom>
          <a:solidFill>
            <a:srgbClr val="13181E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 err="1"/>
              <a:t>قَدِ</a:t>
            </a:r>
            <a:r>
              <a:rPr lang="en-GB" sz="2400" b="1" dirty="0"/>
              <a:t> </a:t>
            </a:r>
            <a:r>
              <a:rPr lang="en-GB" sz="2400" b="1" dirty="0" err="1"/>
              <a:t>افْتَرَيْنَا</a:t>
            </a:r>
            <a:r>
              <a:rPr lang="en-GB" sz="2400" b="1" dirty="0"/>
              <a:t> </a:t>
            </a:r>
            <a:r>
              <a:rPr lang="en-GB" sz="2400" b="1" dirty="0" err="1"/>
              <a:t>عَلَى</a:t>
            </a:r>
            <a:r>
              <a:rPr lang="en-GB" sz="2400" b="1" dirty="0"/>
              <a:t> </a:t>
            </a:r>
            <a:r>
              <a:rPr lang="en-GB" sz="2400" b="1" dirty="0" err="1"/>
              <a:t>اللَّهِ</a:t>
            </a:r>
            <a:r>
              <a:rPr lang="en-GB" sz="2400" b="1" dirty="0"/>
              <a:t> </a:t>
            </a:r>
            <a:r>
              <a:rPr lang="en-GB" sz="2400" b="1" dirty="0" err="1"/>
              <a:t>كَذِبًا</a:t>
            </a:r>
            <a:r>
              <a:rPr lang="en-GB" sz="2400" b="1" dirty="0"/>
              <a:t> </a:t>
            </a:r>
            <a:r>
              <a:rPr lang="en-GB" sz="2400" b="1" dirty="0" err="1"/>
              <a:t>إِنْ</a:t>
            </a:r>
            <a:r>
              <a:rPr lang="en-GB" sz="2400" b="1" dirty="0"/>
              <a:t> </a:t>
            </a:r>
            <a:r>
              <a:rPr lang="en-GB" sz="2400" b="1" dirty="0" err="1"/>
              <a:t>عُدْنَا</a:t>
            </a:r>
            <a:r>
              <a:rPr lang="en-GB" sz="2400" b="1" dirty="0"/>
              <a:t> </a:t>
            </a:r>
            <a:r>
              <a:rPr lang="en-GB" sz="2400" b="1" dirty="0" err="1"/>
              <a:t>فِي</a:t>
            </a:r>
            <a:r>
              <a:rPr lang="en-GB" sz="2400" b="1" dirty="0"/>
              <a:t> </a:t>
            </a:r>
            <a:r>
              <a:rPr lang="en-GB" sz="2400" b="1" dirty="0" err="1"/>
              <a:t>مِلَّتِكُم</a:t>
            </a:r>
            <a:r>
              <a:rPr lang="en-GB" sz="2400" b="1" dirty="0"/>
              <a:t> </a:t>
            </a:r>
            <a:r>
              <a:rPr lang="en-GB" sz="2400" b="1" dirty="0" err="1"/>
              <a:t>بَعْدَ</a:t>
            </a:r>
            <a:r>
              <a:rPr lang="en-GB" sz="2400" b="1" dirty="0"/>
              <a:t> </a:t>
            </a:r>
            <a:r>
              <a:rPr lang="en-GB" sz="2400" b="1" dirty="0" err="1"/>
              <a:t>إِذْ</a:t>
            </a:r>
            <a:r>
              <a:rPr lang="en-GB" sz="2400" b="1" dirty="0"/>
              <a:t> </a:t>
            </a:r>
            <a:r>
              <a:rPr lang="en-GB" sz="2400" b="1" dirty="0" err="1"/>
              <a:t>نَجَّانَا</a:t>
            </a:r>
            <a:r>
              <a:rPr lang="en-GB" sz="2400" b="1" dirty="0"/>
              <a:t> </a:t>
            </a:r>
            <a:r>
              <a:rPr lang="en-GB" sz="2400" b="1" dirty="0" err="1"/>
              <a:t>اللَّهُ</a:t>
            </a:r>
            <a:r>
              <a:rPr lang="en-GB" sz="2400" b="1" dirty="0"/>
              <a:t> </a:t>
            </a:r>
            <a:r>
              <a:rPr lang="en-GB" sz="2400" b="1" dirty="0" err="1"/>
              <a:t>مِنْهَا</a:t>
            </a:r>
            <a:r>
              <a:rPr lang="en-GB" sz="2400" b="1" dirty="0"/>
              <a:t> </a:t>
            </a:r>
            <a:r>
              <a:rPr lang="en-GB" sz="2400" b="1" dirty="0" err="1"/>
              <a:t>وَمَا</a:t>
            </a:r>
            <a:r>
              <a:rPr lang="en-GB" sz="2400" b="1" dirty="0"/>
              <a:t> </a:t>
            </a:r>
            <a:r>
              <a:rPr lang="en-GB" sz="2400" b="1" dirty="0" err="1"/>
              <a:t>يَكُونُ</a:t>
            </a:r>
            <a:r>
              <a:rPr lang="en-GB" sz="2400" b="1" dirty="0"/>
              <a:t> </a:t>
            </a:r>
            <a:r>
              <a:rPr lang="en-GB" sz="2400" b="1" dirty="0" err="1"/>
              <a:t>لَنَا</a:t>
            </a:r>
            <a:r>
              <a:rPr lang="en-GB" sz="2400" b="1" dirty="0"/>
              <a:t> </a:t>
            </a:r>
            <a:r>
              <a:rPr lang="en-GB" sz="2400" b="1" dirty="0" err="1"/>
              <a:t>أَن</a:t>
            </a:r>
            <a:r>
              <a:rPr lang="en-GB" sz="2400" b="1" dirty="0"/>
              <a:t> </a:t>
            </a:r>
            <a:r>
              <a:rPr lang="en-GB" sz="2400" b="1" dirty="0" err="1"/>
              <a:t>نَّعُودَ</a:t>
            </a:r>
            <a:r>
              <a:rPr lang="en-GB" sz="2400" b="1" dirty="0"/>
              <a:t> </a:t>
            </a:r>
            <a:r>
              <a:rPr lang="en-GB" sz="2400" b="1" dirty="0" err="1"/>
              <a:t>فِيهَا</a:t>
            </a:r>
            <a:r>
              <a:rPr lang="en-GB" sz="2400" b="1" dirty="0"/>
              <a:t> </a:t>
            </a:r>
            <a:r>
              <a:rPr lang="en-GB" sz="2400" b="1" dirty="0" err="1"/>
              <a:t>إِلَّا</a:t>
            </a:r>
            <a:r>
              <a:rPr lang="en-GB" sz="2400" b="1" dirty="0"/>
              <a:t> </a:t>
            </a:r>
            <a:r>
              <a:rPr lang="en-GB" sz="2400" b="1" dirty="0" err="1"/>
              <a:t>أَن</a:t>
            </a:r>
            <a:r>
              <a:rPr lang="en-GB" sz="2400" b="1" dirty="0"/>
              <a:t> </a:t>
            </a:r>
            <a:r>
              <a:rPr lang="en-GB" sz="2400" b="1" dirty="0" err="1"/>
              <a:t>يَشَاءَ</a:t>
            </a:r>
            <a:r>
              <a:rPr lang="en-GB" sz="2400" b="1" dirty="0"/>
              <a:t> </a:t>
            </a:r>
            <a:r>
              <a:rPr lang="en-GB" sz="2400" b="1" dirty="0" err="1"/>
              <a:t>اللَّهُ</a:t>
            </a:r>
            <a:r>
              <a:rPr lang="en-GB" sz="2400" b="1" dirty="0"/>
              <a:t> </a:t>
            </a:r>
            <a:r>
              <a:rPr lang="en-GB" sz="2400" b="1" dirty="0" err="1"/>
              <a:t>رَبُّنَا</a:t>
            </a:r>
            <a:r>
              <a:rPr lang="en-GB" sz="2400" b="1" dirty="0"/>
              <a:t> </a:t>
            </a:r>
            <a:r>
              <a:rPr lang="en-GB" sz="2400" b="1" dirty="0" err="1"/>
              <a:t>وَسِعَ</a:t>
            </a:r>
            <a:r>
              <a:rPr lang="en-GB" sz="2400" b="1" dirty="0"/>
              <a:t> </a:t>
            </a:r>
            <a:r>
              <a:rPr lang="en-GB" sz="2400" b="1" dirty="0" err="1"/>
              <a:t>رَبُّنَا</a:t>
            </a:r>
            <a:r>
              <a:rPr lang="en-GB" sz="2400" b="1" dirty="0"/>
              <a:t> </a:t>
            </a:r>
            <a:r>
              <a:rPr lang="en-GB" sz="2400" b="1" dirty="0" err="1"/>
              <a:t>كُلَّ</a:t>
            </a:r>
            <a:r>
              <a:rPr lang="en-GB" sz="2400" b="1" dirty="0"/>
              <a:t> </a:t>
            </a:r>
            <a:r>
              <a:rPr lang="en-GB" sz="2400" b="1" dirty="0" err="1"/>
              <a:t>شَيْءٍ</a:t>
            </a:r>
            <a:r>
              <a:rPr lang="en-GB" sz="2400" b="1" dirty="0"/>
              <a:t> </a:t>
            </a:r>
            <a:r>
              <a:rPr lang="en-GB" sz="2400" b="1" dirty="0" err="1"/>
              <a:t>عِلْمًا</a:t>
            </a:r>
            <a:r>
              <a:rPr lang="en-GB" sz="2400" b="1" dirty="0"/>
              <a:t> </a:t>
            </a:r>
            <a:r>
              <a:rPr lang="en-GB" sz="2400" b="1" dirty="0" err="1"/>
              <a:t>عَلَى</a:t>
            </a:r>
            <a:r>
              <a:rPr lang="en-GB" sz="2400" b="1" dirty="0"/>
              <a:t> </a:t>
            </a:r>
            <a:r>
              <a:rPr lang="en-GB" sz="2400" b="1" dirty="0" err="1"/>
              <a:t>اللَّهِ</a:t>
            </a:r>
            <a:r>
              <a:rPr lang="en-GB" sz="2400" b="1" dirty="0"/>
              <a:t> </a:t>
            </a:r>
            <a:r>
              <a:rPr lang="en-GB" sz="2400" b="1" dirty="0" err="1"/>
              <a:t>تَوَكَّلْنَا</a:t>
            </a:r>
            <a:r>
              <a:rPr lang="en-GB" sz="2400" b="1" dirty="0"/>
              <a:t> </a:t>
            </a:r>
            <a:r>
              <a:rPr lang="en-GB" sz="2400" b="1" dirty="0" err="1"/>
              <a:t>رَبَّنَا</a:t>
            </a:r>
            <a:r>
              <a:rPr lang="en-GB" sz="2400" b="1" dirty="0"/>
              <a:t> </a:t>
            </a:r>
            <a:r>
              <a:rPr lang="en-GB" sz="2400" b="1" dirty="0" err="1"/>
              <a:t>افْتَحْ</a:t>
            </a:r>
            <a:r>
              <a:rPr lang="en-GB" sz="2400" b="1" dirty="0"/>
              <a:t> </a:t>
            </a:r>
            <a:r>
              <a:rPr lang="en-GB" sz="2400" b="1" dirty="0" err="1"/>
              <a:t>بَيْنَنَا</a:t>
            </a:r>
            <a:r>
              <a:rPr lang="en-GB" sz="2400" b="1" dirty="0"/>
              <a:t> </a:t>
            </a:r>
            <a:r>
              <a:rPr lang="en-GB" sz="2400" b="1" dirty="0" err="1"/>
              <a:t>وَبَيْنَ</a:t>
            </a:r>
            <a:r>
              <a:rPr lang="en-GB" sz="2400" b="1" dirty="0"/>
              <a:t> </a:t>
            </a:r>
            <a:r>
              <a:rPr lang="en-GB" sz="2400" b="1" dirty="0" err="1"/>
              <a:t>قَوْمِنَا</a:t>
            </a:r>
            <a:r>
              <a:rPr lang="en-GB" sz="2400" b="1" dirty="0"/>
              <a:t> </a:t>
            </a:r>
            <a:r>
              <a:rPr lang="en-GB" sz="2400" b="1" dirty="0" err="1"/>
              <a:t>بِالْحَقِّ</a:t>
            </a:r>
            <a:r>
              <a:rPr lang="en-GB" sz="2400" b="1" dirty="0"/>
              <a:t> </a:t>
            </a:r>
            <a:r>
              <a:rPr lang="en-GB" sz="2400" b="1" dirty="0" err="1"/>
              <a:t>وَأَنتَ</a:t>
            </a:r>
            <a:r>
              <a:rPr lang="en-GB" sz="2400" b="1" dirty="0"/>
              <a:t> </a:t>
            </a:r>
            <a:r>
              <a:rPr lang="en-GB" sz="2400" b="1" dirty="0" err="1"/>
              <a:t>خَيْرُ</a:t>
            </a:r>
            <a:r>
              <a:rPr lang="en-GB" sz="2400" b="1" dirty="0"/>
              <a:t> </a:t>
            </a:r>
            <a:r>
              <a:rPr lang="en-GB" sz="2400" b="1" dirty="0" err="1"/>
              <a:t>الْفَاتِحِينَ</a:t>
            </a:r>
            <a:endParaRPr lang="en-GB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42</Words>
  <Application>Microsoft Office PowerPoint</Application>
  <PresentationFormat>Custom</PresentationFormat>
  <Paragraphs>1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Hussain Fayyadh</dc:creator>
  <cp:lastModifiedBy>Hussain Fayyadh</cp:lastModifiedBy>
  <cp:revision>2</cp:revision>
  <dcterms:created xsi:type="dcterms:W3CDTF">2006-08-16T00:00:00Z</dcterms:created>
  <dcterms:modified xsi:type="dcterms:W3CDTF">2026-10-20T08:08:59Z</dcterms:modified>
</cp:coreProperties>
</file>